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61" r:id="rId6"/>
    <p:sldId id="258" r:id="rId7"/>
    <p:sldId id="259" r:id="rId8"/>
    <p:sldId id="260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Barlow Bold" panose="020B0704020202020204" pitchFamily="34" charset="0"/>
      <p:bold r:id="rId17"/>
    </p:embeddedFont>
    <p:embeddedFont>
      <p:font typeface="Barlow Bold" panose="020B0704020202020204" pitchFamily="34" charset="-122"/>
      <p:bold r:id="rId18"/>
    </p:embeddedFont>
    <p:embeddedFont>
      <p:font typeface="Barlow Bold" panose="020B0704020202020204" pitchFamily="34" charset="-120"/>
      <p:bold r:id="rId19"/>
    </p:embeddedFont>
    <p:embeddedFont>
      <p:font typeface="Montserrat" panose="00000500000000000000" pitchFamily="34" charset="0"/>
      <p:regular r:id="rId20"/>
      <p:bold r:id="rId21"/>
      <p:italic r:id="rId22"/>
      <p:boldItalic r:id="rId23"/>
    </p:embeddedFont>
    <p:embeddedFont>
      <p:font typeface="Montserrat" panose="00000500000000000000" pitchFamily="34" charset="-122"/>
      <p:regular r:id="rId24"/>
    </p:embeddedFont>
    <p:embeddedFont>
      <p:font typeface="Montserrat" panose="00000500000000000000" pitchFamily="34" charset="-120"/>
      <p:regular r:id="rId25"/>
    </p:embeddedFont>
    <p:embeddedFont>
      <p:font typeface="Calibri" panose="020F050202020403020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font" Target="fonts/font13.fntdata"/><Relationship Id="rId28" Type="http://schemas.openxmlformats.org/officeDocument/2006/relationships/font" Target="fonts/font12.fntdata"/><Relationship Id="rId27" Type="http://schemas.openxmlformats.org/officeDocument/2006/relationships/font" Target="fonts/font11.fntdata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8543" y="572453"/>
            <a:ext cx="13173313" cy="18899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7400"/>
              </a:lnSpc>
              <a:buNone/>
            </a:pPr>
            <a:r>
              <a:rPr lang="en-US" sz="59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Online Movie Booking System: </a:t>
            </a:r>
            <a:r>
              <a:rPr lang="en-US" sz="59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Team Introduction</a:t>
            </a:r>
            <a:endParaRPr lang="en-US" sz="5950" dirty="0"/>
          </a:p>
        </p:txBody>
      </p:sp>
      <p:sp>
        <p:nvSpPr>
          <p:cNvPr id="3" name="Text 1"/>
          <p:cNvSpPr/>
          <p:nvPr/>
        </p:nvSpPr>
        <p:spPr>
          <a:xfrm>
            <a:off x="728543" y="2982754"/>
            <a:ext cx="2683907" cy="82176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Presented by : 
</a:t>
            </a:r>
            <a:endParaRPr lang="en-US" sz="2550" dirty="0"/>
          </a:p>
        </p:txBody>
      </p:sp>
      <p:sp>
        <p:nvSpPr>
          <p:cNvPr id="4" name="Text 2"/>
          <p:cNvSpPr/>
          <p:nvPr/>
        </p:nvSpPr>
        <p:spPr>
          <a:xfrm>
            <a:off x="728543" y="4012644"/>
            <a:ext cx="2683907" cy="3424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Nivedha S 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728543" y="4563189"/>
            <a:ext cx="2683907" cy="3424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Rasika H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28543" y="5113734"/>
            <a:ext cx="2683907" cy="3424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Tumati Sasi Rekha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728543" y="5664279"/>
            <a:ext cx="2683907" cy="3424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Abishek R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28543" y="6214824"/>
            <a:ext cx="2683907" cy="3424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Santhosh M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728543" y="6765369"/>
            <a:ext cx="2683907" cy="6848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Tushar R Shekokar</a:t>
            </a:r>
            <a:r>
              <a:rPr lang="en-US" sz="21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
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3927991" y="2982754"/>
            <a:ext cx="2548414" cy="16435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200"/>
              </a:lnSpc>
              <a:buNone/>
            </a:pPr>
            <a:r>
              <a:rPr lang="en-US" sz="25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Under the guidance of:
</a:t>
            </a:r>
            <a:r>
              <a:rPr lang="en-US" sz="25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Suramya Biswas</a:t>
            </a:r>
            <a:endParaRPr lang="en-US" sz="2550" dirty="0"/>
          </a:p>
        </p:txBody>
      </p:sp>
      <p:sp>
        <p:nvSpPr>
          <p:cNvPr id="11" name="Text 9"/>
          <p:cNvSpPr/>
          <p:nvPr/>
        </p:nvSpPr>
        <p:spPr>
          <a:xfrm>
            <a:off x="6991945" y="2961918"/>
            <a:ext cx="6925032" cy="3328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endParaRPr lang="en-US" sz="160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91945" y="3529013"/>
            <a:ext cx="6610588" cy="334553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730698"/>
            <a:ext cx="7447598" cy="57007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Thank You for your time and support!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44709" y="3544491"/>
            <a:ext cx="7627382" cy="34671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4216122"/>
            <a:ext cx="7627382" cy="1282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"Thank you for empowering us to bring convenience and excitement to the movie going journey! "</a:t>
            </a:r>
            <a:endParaRPr lang="en-US" sz="26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29151"/>
            <a:ext cx="7334012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Online Movie Booking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766780"/>
            <a:ext cx="7627382" cy="1733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The Online Movie Booking System is a comprehensive platform that allows users to easily search, select, and purchase movie tickets from the comfort of their own devices. With a user-friendly interface and seamless transaction process, this system aims to revolutionize the movie-going experience.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0922" y="559356"/>
            <a:ext cx="7851338" cy="6680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Technologies &amp; Tools: Our Toolkit</a:t>
            </a:r>
            <a:endParaRPr lang="en-US" sz="4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59229" y="1532096"/>
            <a:ext cx="1307544" cy="11870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7996" y="2070021"/>
            <a:ext cx="89892" cy="4062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1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4869894" y="1735217"/>
            <a:ext cx="2672596" cy="334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CC97B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Back-end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4869894" y="2191107"/>
            <a:ext cx="5560457" cy="324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Java  Spring Boot 3 .0,Spring Data JPA,Spring Security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717494" y="2734985"/>
            <a:ext cx="9151263" cy="11430"/>
          </a:xfrm>
          <a:prstGeom prst="roundRect">
            <a:avLst>
              <a:gd name="adj" fmla="val 1599376"/>
            </a:avLst>
          </a:prstGeom>
          <a:solidFill>
            <a:srgbClr val="C1C3D0"/>
          </a:solidFill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338" y="2769870"/>
            <a:ext cx="2615208" cy="118705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41802" y="3160276"/>
            <a:ext cx="142161" cy="4062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2</a:t>
            </a:r>
            <a:endParaRPr lang="en-US" sz="1950" dirty="0"/>
          </a:p>
        </p:txBody>
      </p:sp>
      <p:sp>
        <p:nvSpPr>
          <p:cNvPr id="10" name="Text 6"/>
          <p:cNvSpPr/>
          <p:nvPr/>
        </p:nvSpPr>
        <p:spPr>
          <a:xfrm>
            <a:off x="5523667" y="2972991"/>
            <a:ext cx="2541508" cy="334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5E98F1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Front-end</a:t>
            </a:r>
            <a:endParaRPr lang="en-US" sz="2100" dirty="0"/>
          </a:p>
        </p:txBody>
      </p:sp>
      <p:sp>
        <p:nvSpPr>
          <p:cNvPr id="11" name="Text 7"/>
          <p:cNvSpPr/>
          <p:nvPr/>
        </p:nvSpPr>
        <p:spPr>
          <a:xfrm>
            <a:off x="5523667" y="3428881"/>
            <a:ext cx="2541508" cy="324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 CSS,JavaScript and JSP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5371267" y="3972758"/>
            <a:ext cx="8497491" cy="11430"/>
          </a:xfrm>
          <a:prstGeom prst="roundRect">
            <a:avLst>
              <a:gd name="adj" fmla="val 1599376"/>
            </a:avLst>
          </a:prstGeom>
          <a:solidFill>
            <a:srgbClr val="C1C3D0"/>
          </a:solidFill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1566" y="4007644"/>
            <a:ext cx="3922871" cy="118705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44303" y="4398050"/>
            <a:ext cx="137160" cy="4062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3</a:t>
            </a:r>
            <a:endParaRPr lang="en-US" sz="1950" dirty="0"/>
          </a:p>
        </p:txBody>
      </p:sp>
      <p:sp>
        <p:nvSpPr>
          <p:cNvPr id="15" name="Text 10"/>
          <p:cNvSpPr/>
          <p:nvPr/>
        </p:nvSpPr>
        <p:spPr>
          <a:xfrm>
            <a:off x="6177558" y="4210764"/>
            <a:ext cx="1117402" cy="334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B05EF1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Database</a:t>
            </a:r>
            <a:endParaRPr lang="en-US" sz="2100" dirty="0"/>
          </a:p>
        </p:txBody>
      </p:sp>
      <p:sp>
        <p:nvSpPr>
          <p:cNvPr id="16" name="Text 11"/>
          <p:cNvSpPr/>
          <p:nvPr/>
        </p:nvSpPr>
        <p:spPr>
          <a:xfrm>
            <a:off x="6177558" y="4666655"/>
            <a:ext cx="1117402" cy="324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MySQL 8.0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6025158" y="5210532"/>
            <a:ext cx="7843599" cy="11430"/>
          </a:xfrm>
          <a:prstGeom prst="roundRect">
            <a:avLst>
              <a:gd name="adj" fmla="val 1599376"/>
            </a:avLst>
          </a:prstGeom>
          <a:solidFill>
            <a:srgbClr val="C1C3D0"/>
          </a:solidFill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675" y="5245418"/>
            <a:ext cx="5230535" cy="1187053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36087" y="5635823"/>
            <a:ext cx="153591" cy="4062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4</a:t>
            </a:r>
            <a:endParaRPr lang="en-US" sz="1950" dirty="0"/>
          </a:p>
        </p:txBody>
      </p:sp>
      <p:sp>
        <p:nvSpPr>
          <p:cNvPr id="20" name="Text 14"/>
          <p:cNvSpPr/>
          <p:nvPr/>
        </p:nvSpPr>
        <p:spPr>
          <a:xfrm>
            <a:off x="6831330" y="5448538"/>
            <a:ext cx="3076575" cy="334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A44F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Build Tool and Code Editor</a:t>
            </a:r>
            <a:endParaRPr lang="en-US" sz="2100" dirty="0"/>
          </a:p>
        </p:txBody>
      </p:sp>
      <p:sp>
        <p:nvSpPr>
          <p:cNvPr id="21" name="Text 15"/>
          <p:cNvSpPr/>
          <p:nvPr/>
        </p:nvSpPr>
        <p:spPr>
          <a:xfrm>
            <a:off x="6831330" y="5904428"/>
            <a:ext cx="3076575" cy="324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Maven and Eclipse IDE</a:t>
            </a:r>
            <a:endParaRPr lang="en-US" sz="1550" dirty="0"/>
          </a:p>
        </p:txBody>
      </p:sp>
      <p:sp>
        <p:nvSpPr>
          <p:cNvPr id="22" name="Shape 16"/>
          <p:cNvSpPr/>
          <p:nvPr/>
        </p:nvSpPr>
        <p:spPr>
          <a:xfrm>
            <a:off x="6678930" y="6448306"/>
            <a:ext cx="7189827" cy="11430"/>
          </a:xfrm>
          <a:prstGeom prst="roundRect">
            <a:avLst>
              <a:gd name="adj" fmla="val 1599376"/>
            </a:avLst>
          </a:prstGeom>
          <a:solidFill>
            <a:srgbClr val="C1C3D0"/>
          </a:solidFill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903" y="6483191"/>
            <a:ext cx="6538198" cy="1187053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3944541" y="6873597"/>
            <a:ext cx="136922" cy="40624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5</a:t>
            </a:r>
            <a:endParaRPr lang="en-US" sz="1950" dirty="0"/>
          </a:p>
        </p:txBody>
      </p:sp>
      <p:sp>
        <p:nvSpPr>
          <p:cNvPr id="25" name="Text 18"/>
          <p:cNvSpPr/>
          <p:nvPr/>
        </p:nvSpPr>
        <p:spPr>
          <a:xfrm>
            <a:off x="7485221" y="6686312"/>
            <a:ext cx="1847017" cy="334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4444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Server</a:t>
            </a:r>
            <a:endParaRPr lang="en-US" sz="2100" dirty="0"/>
          </a:p>
        </p:txBody>
      </p:sp>
      <p:sp>
        <p:nvSpPr>
          <p:cNvPr id="26" name="Text 19"/>
          <p:cNvSpPr/>
          <p:nvPr/>
        </p:nvSpPr>
        <p:spPr>
          <a:xfrm>
            <a:off x="7485221" y="7142202"/>
            <a:ext cx="1847017" cy="324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Apache Tomcat 9.0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7699" y="501015"/>
            <a:ext cx="8150066" cy="599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                MODULES TO BE IMPLEMENTED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637699" y="1464945"/>
            <a:ext cx="13355002" cy="2915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637699" y="1961436"/>
            <a:ext cx="4330184" cy="4827270"/>
          </a:xfrm>
          <a:prstGeom prst="roundRect">
            <a:avLst>
              <a:gd name="adj" fmla="val 3788"/>
            </a:avLst>
          </a:prstGeom>
          <a:solidFill>
            <a:srgbClr val="EEEFF5"/>
          </a:solidFill>
          <a:effectLst>
            <a:outerShdw blurRad="44450" dist="21590" dir="13500000" algn="bl" rotWithShape="0">
              <a:srgbClr val="FFFFFF">
                <a:alpha val="70000"/>
              </a:srgbClr>
            </a:outerShdw>
          </a:effectLst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9864" y="2143601"/>
            <a:ext cx="3965853" cy="301394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19864" y="5362456"/>
            <a:ext cx="3853339" cy="2996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5CC97B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User Authentication &amp; Authorization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19864" y="5771436"/>
            <a:ext cx="3965853" cy="58316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Securely verifies user identity and controls access to features.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5150048" y="1961436"/>
            <a:ext cx="4330184" cy="4827270"/>
          </a:xfrm>
          <a:prstGeom prst="roundRect">
            <a:avLst>
              <a:gd name="adj" fmla="val 3788"/>
            </a:avLst>
          </a:prstGeom>
          <a:solidFill>
            <a:srgbClr val="EEEFF5"/>
          </a:solidFill>
          <a:effectLst>
            <a:outerShdw blurRad="44450" dist="21590" dir="13500000" algn="bl" rotWithShape="0">
              <a:srgbClr val="FFFFFF">
                <a:alpha val="70000"/>
              </a:srgbClr>
            </a:outerShdw>
          </a:effectLst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214" y="2143601"/>
            <a:ext cx="3965853" cy="297430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332214" y="5322808"/>
            <a:ext cx="2397681" cy="2996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AFCBF8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Movie Management</a:t>
            </a:r>
            <a:endParaRPr lang="en-US" sz="1850" dirty="0"/>
          </a:p>
        </p:txBody>
      </p:sp>
      <p:sp>
        <p:nvSpPr>
          <p:cNvPr id="11" name="Text 7"/>
          <p:cNvSpPr/>
          <p:nvPr/>
        </p:nvSpPr>
        <p:spPr>
          <a:xfrm>
            <a:off x="5332214" y="5731788"/>
            <a:ext cx="3965853" cy="8747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Provides a comprehensive platform for adding, updating, and managing movie information.</a:t>
            </a:r>
            <a:endParaRPr lang="en-US" sz="1400" dirty="0"/>
          </a:p>
        </p:txBody>
      </p:sp>
      <p:sp>
        <p:nvSpPr>
          <p:cNvPr id="12" name="Shape 8"/>
          <p:cNvSpPr/>
          <p:nvPr/>
        </p:nvSpPr>
        <p:spPr>
          <a:xfrm>
            <a:off x="9662398" y="1961436"/>
            <a:ext cx="4330184" cy="4827270"/>
          </a:xfrm>
          <a:prstGeom prst="roundRect">
            <a:avLst>
              <a:gd name="adj" fmla="val 3788"/>
            </a:avLst>
          </a:prstGeom>
          <a:solidFill>
            <a:srgbClr val="EEEFF5"/>
          </a:solidFill>
          <a:effectLst>
            <a:outerShdw blurRad="44450" dist="21590" dir="13500000" algn="bl" rotWithShape="0">
              <a:srgbClr val="FFFFFF">
                <a:alpha val="70000"/>
              </a:srgbClr>
            </a:outerShdw>
          </a:effectLst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44564" y="2143601"/>
            <a:ext cx="3965853" cy="271343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844564" y="5061942"/>
            <a:ext cx="2490073" cy="2996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D8AFF8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Showtime Management</a:t>
            </a:r>
            <a:endParaRPr lang="en-US" sz="1850" dirty="0"/>
          </a:p>
        </p:txBody>
      </p:sp>
      <p:sp>
        <p:nvSpPr>
          <p:cNvPr id="15" name="Text 10"/>
          <p:cNvSpPr/>
          <p:nvPr/>
        </p:nvSpPr>
        <p:spPr>
          <a:xfrm>
            <a:off x="9844564" y="5470922"/>
            <a:ext cx="3965853" cy="8747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Enables scheduling and managing movie screenings, including times and seating arrangements.</a:t>
            </a:r>
            <a:endParaRPr lang="en-US" sz="1400" dirty="0"/>
          </a:p>
        </p:txBody>
      </p:sp>
      <p:sp>
        <p:nvSpPr>
          <p:cNvPr id="16" name="Text 11"/>
          <p:cNvSpPr/>
          <p:nvPr/>
        </p:nvSpPr>
        <p:spPr>
          <a:xfrm>
            <a:off x="637699" y="7061954"/>
            <a:ext cx="2397681" cy="2996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endParaRPr lang="en-US" sz="1850" dirty="0"/>
          </a:p>
        </p:txBody>
      </p:sp>
      <p:sp>
        <p:nvSpPr>
          <p:cNvPr id="17" name="Text 12"/>
          <p:cNvSpPr/>
          <p:nvPr/>
        </p:nvSpPr>
        <p:spPr>
          <a:xfrm>
            <a:off x="637699" y="7634883"/>
            <a:ext cx="13355002" cy="29158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28718"/>
            <a:ext cx="11358682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Booking Management: A Smooth Transaction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599617"/>
            <a:ext cx="13113782" cy="30480"/>
          </a:xfrm>
          <a:prstGeom prst="roundRect">
            <a:avLst>
              <a:gd name="adj" fmla="val 639750"/>
            </a:avLst>
          </a:prstGeom>
          <a:solidFill>
            <a:srgbClr val="C1C3D0"/>
          </a:solidFill>
        </p:spPr>
      </p:sp>
      <p:sp>
        <p:nvSpPr>
          <p:cNvPr id="4" name="Shape 2"/>
          <p:cNvSpPr/>
          <p:nvPr/>
        </p:nvSpPr>
        <p:spPr>
          <a:xfrm>
            <a:off x="2856428" y="3599617"/>
            <a:ext cx="30480" cy="758309"/>
          </a:xfrm>
          <a:prstGeom prst="roundRect">
            <a:avLst>
              <a:gd name="adj" fmla="val 639750"/>
            </a:avLst>
          </a:prstGeom>
          <a:solidFill>
            <a:srgbClr val="C1C3D0"/>
          </a:solidFill>
        </p:spPr>
      </p:sp>
      <p:sp>
        <p:nvSpPr>
          <p:cNvPr id="5" name="Shape 3"/>
          <p:cNvSpPr/>
          <p:nvPr/>
        </p:nvSpPr>
        <p:spPr>
          <a:xfrm>
            <a:off x="2627947" y="335589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2811066" y="3428524"/>
            <a:ext cx="121087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446371" y="4574500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B05EF1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Booking Details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74884" y="5060633"/>
            <a:ext cx="3793688" cy="1040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Includes movie selection, showtime, seating, and user information.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299841" y="3599617"/>
            <a:ext cx="30480" cy="758309"/>
          </a:xfrm>
          <a:prstGeom prst="roundRect">
            <a:avLst>
              <a:gd name="adj" fmla="val 639750"/>
            </a:avLst>
          </a:prstGeom>
          <a:solidFill>
            <a:srgbClr val="C1C3D0"/>
          </a:solidFill>
        </p:spPr>
      </p:sp>
      <p:sp>
        <p:nvSpPr>
          <p:cNvPr id="10" name="Shape 8"/>
          <p:cNvSpPr/>
          <p:nvPr/>
        </p:nvSpPr>
        <p:spPr>
          <a:xfrm>
            <a:off x="7071360" y="335589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7219236" y="3428524"/>
            <a:ext cx="191572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5889784" y="4574500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5E98F1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Payment Processing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5418296" y="5060633"/>
            <a:ext cx="3793688" cy="1040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Offers secure and convenient payment options for a seamless experience.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11743253" y="3599617"/>
            <a:ext cx="30480" cy="758309"/>
          </a:xfrm>
          <a:prstGeom prst="roundRect">
            <a:avLst>
              <a:gd name="adj" fmla="val 639750"/>
            </a:avLst>
          </a:prstGeom>
          <a:solidFill>
            <a:srgbClr val="C1C3D0"/>
          </a:solidFill>
        </p:spPr>
      </p:sp>
      <p:sp>
        <p:nvSpPr>
          <p:cNvPr id="15" name="Shape 13"/>
          <p:cNvSpPr/>
          <p:nvPr/>
        </p:nvSpPr>
        <p:spPr>
          <a:xfrm>
            <a:off x="11514773" y="335589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11666101" y="3428524"/>
            <a:ext cx="184666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0333196" y="4574500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B05EF1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Booking Confirmation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9861709" y="5060633"/>
            <a:ext cx="3793688" cy="1040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Generates a confirmation email and provides detailed booking information.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924050"/>
            <a:ext cx="7627382" cy="14254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Integration &amp; Advanced Features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3674388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4709" y="4432578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I</a:t>
            </a:r>
            <a:r>
              <a:rPr lang="en-US" sz="2200" b="1" dirty="0">
                <a:solidFill>
                  <a:srgbClr val="5E208E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ntegrated Systems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44709" y="4918710"/>
            <a:ext cx="3651171" cy="13868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Integrates with external movie databases and payment gateways for a comprehensive solution.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0801" y="3674388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0801" y="4432578"/>
            <a:ext cx="3337560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5E208E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Movie Search by Language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20801" y="4918710"/>
            <a:ext cx="3651290" cy="1040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Allows users to easily find movies based on their preferred language.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534716"/>
            <a:ext cx="7627382" cy="142541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Project Goals: Delivering Excellence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352877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27827" y="3601403"/>
            <a:ext cx="121087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3528774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User Experience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4014907"/>
            <a:ext cx="3001447" cy="1040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Provide a smooth and intuitive experience for booking movies.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747" y="352877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314623" y="3601403"/>
            <a:ext cx="191572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870763" y="3528774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Security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870763" y="4014907"/>
            <a:ext cx="3001447" cy="1040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Implement robust security measures to protect user data and transactions.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4709" y="551533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effectLst>
            <a:outerShdw blurRad="53340" dist="26670" dir="13500000" algn="bl" rotWithShape="0">
              <a:srgbClr val="FFFFFF">
                <a:alpha val="7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396037" y="5587960"/>
            <a:ext cx="184666" cy="3420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6948726" y="5515332"/>
            <a:ext cx="2850713" cy="3562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Data Management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48726" y="6001464"/>
            <a:ext cx="6923365" cy="69342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Ensure the efficient and reliable storage and retrieval of movie and booking data.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5452" y="593527"/>
            <a:ext cx="7947065" cy="70997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Future Enhancements for Users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5452" y="1821418"/>
            <a:ext cx="6296501" cy="6905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The online movie booking system can be improved to offer users a more personalized experience.</a:t>
            </a:r>
            <a:endParaRPr lang="en-US" sz="1650" dirty="0"/>
          </a:p>
        </p:txBody>
      </p:sp>
      <p:sp>
        <p:nvSpPr>
          <p:cNvPr id="4" name="Text 2"/>
          <p:cNvSpPr/>
          <p:nvPr/>
        </p:nvSpPr>
        <p:spPr>
          <a:xfrm>
            <a:off x="755452" y="2706172"/>
            <a:ext cx="6296501" cy="6905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This involves providing tailored recommendations based on user preferences and past booking history.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55452" y="3590925"/>
            <a:ext cx="6296501" cy="345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55452" y="4130397"/>
            <a:ext cx="6296501" cy="6905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/>
            </a:pPr>
            <a:r>
              <a:rPr lang="en-US" sz="165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Recommendation algorithms can suggest movies based on genre, actors, directors, and other factors.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55452" y="4896445"/>
            <a:ext cx="6296501" cy="6905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2"/>
            </a:pPr>
            <a:r>
              <a:rPr lang="en-US" sz="165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User reviews and ratings can be leveraged to provide insights into popular movies.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55452" y="5662493"/>
            <a:ext cx="6296501" cy="69056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Font typeface="+mj-lt"/>
              <a:buAutoNum type="arabicPeriod" startAt="3"/>
            </a:pPr>
            <a:r>
              <a:rPr lang="en-US" sz="165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Suggest movies based  on user preferences and history and providing tailored engagement.</a:t>
            </a:r>
            <a:endParaRPr lang="en-US" sz="165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6067" y="1869996"/>
            <a:ext cx="4986218" cy="4986218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586067" y="7098983"/>
            <a:ext cx="6296501" cy="345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902506"/>
            <a:ext cx="7419499" cy="71270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anose="020B0704020202020204" pitchFamily="34" charset="0"/>
                <a:ea typeface="Barlow Bold" panose="020B0704020202020204" pitchFamily="34" charset="-122"/>
                <a:cs typeface="Barlow Bold" panose="020B0704020202020204" pitchFamily="34" charset="-120"/>
              </a:rPr>
              <a:t>Conclusion: A Vision Realized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940135"/>
            <a:ext cx="7627382" cy="138684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Montserrat" panose="00000500000000000000" pitchFamily="34" charset="0"/>
                <a:ea typeface="Montserrat" panose="00000500000000000000" pitchFamily="34" charset="-122"/>
                <a:cs typeface="Montserrat" panose="00000500000000000000" pitchFamily="34" charset="-120"/>
              </a:rPr>
              <a:t>This project represents a significant step in revolutionizing the movie booking experience. We are confident that our system will provide a user-friendly, secure, and efficient platform for booking tickets.</a:t>
            </a:r>
            <a:endParaRPr lang="en-US" sz="1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2756</Words>
  <Application>WPS Presentation</Application>
  <PresentationFormat>Custom</PresentationFormat>
  <Paragraphs>140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SimSun</vt:lpstr>
      <vt:lpstr>Wingdings</vt:lpstr>
      <vt:lpstr>Barlow Bold</vt:lpstr>
      <vt:lpstr>Barlow Bold</vt:lpstr>
      <vt:lpstr>Barlow Bold</vt:lpstr>
      <vt:lpstr>Montserrat</vt:lpstr>
      <vt:lpstr>Montserrat</vt:lpstr>
      <vt:lpstr>Montserrat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076 Harsith</cp:lastModifiedBy>
  <cp:revision>3</cp:revision>
  <dcterms:created xsi:type="dcterms:W3CDTF">2024-11-30T11:46:00Z</dcterms:created>
  <dcterms:modified xsi:type="dcterms:W3CDTF">2024-12-01T14:45:54Z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D6ADA6689B284C359387CDA015A5ABC7_12</vt:lpwstr>
  </property>
  <property fmtid="{D5CDD505-2E9C-101B-9397-08002B2CF9AE}" pid="3" name="KSOProductBuildVer">
    <vt:lpwstr>1033-12.2.0.18911</vt:lpwstr>
  </property>
</Properties>
</file>